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377" autoAdjust="0"/>
  </p:normalViewPr>
  <p:slideViewPr>
    <p:cSldViewPr>
      <p:cViewPr varScale="1">
        <p:scale>
          <a:sx n="100" d="100"/>
          <a:sy n="100" d="100"/>
        </p:scale>
        <p:origin x="-19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пт 12.11.21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»:   </a:t>
            </a:r>
            <a:r>
              <a:rPr lang="en-US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https://doymalish.do95.ru/</a:t>
            </a:r>
            <a:endParaRPr lang="ru-RU" sz="6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учреждения, при наличии заключения </a:t>
            </a:r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ПмПК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выдается в районном отделе образования, которая находится по адресу: </a:t>
            </a:r>
            <a:r>
              <a:rPr lang="ru-RU" sz="25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с.п.Знаменское, ул.Московская, д.5;</a:t>
            </a:r>
            <a:endParaRPr lang="ru-RU" sz="25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 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сад №1 «Малыш» с.п.Гвардейское Надтеречного муниципального р-на»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8963-581-50-23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МБДОУ: 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366815, ЧР Надтеречный р-н, с.п.Гвардейское,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ул.Ц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/Усадьба, д.7/3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№1 «Малыш» с.п.Гвардейское»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46</Words>
  <Application>Microsoft Office PowerPoint</Application>
  <PresentationFormat>Экран (4:3)</PresentationFormat>
  <Paragraphs>73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15</cp:revision>
  <dcterms:created xsi:type="dcterms:W3CDTF">2021-10-20T10:26:20Z</dcterms:created>
  <dcterms:modified xsi:type="dcterms:W3CDTF">2021-11-12T11:35:33Z</dcterms:modified>
</cp:coreProperties>
</file>