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77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715436" cy="26432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   </a:t>
            </a:r>
            <a:r>
              <a:rPr lang="en-US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https://doymalish.do95.ru/</a:t>
            </a:r>
            <a:endParaRPr lang="ru-RU" sz="6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01105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учреждения, при наличии заключения </a:t>
            </a:r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выдается в районном отделе образования, которая находится по адресу: </a:t>
            </a: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с.п.Знаменское, ул.Московская, д.5;</a:t>
            </a:r>
            <a:endParaRPr lang="ru-RU" sz="25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игры;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Вы можете обратиться к заведующему 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№1 «Малыш» с.п.Гвардейское Надтеречного муниципального р-на»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8963-581-50-23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МБДОУ: 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366815, ЧР Надтеречный р-н, с.п.Гвардейское,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ул.Ц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/Усадьба, д.7/3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№1 «Малыш» с.п.Гвардейское»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обучает 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algn="l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600" dirty="0" smtClean="0"/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46</Words>
  <Application>Microsoft Office PowerPoint</Application>
  <PresentationFormat>Экран (4:3)</PresentationFormat>
  <Paragraphs>73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Пользователь</cp:lastModifiedBy>
  <cp:revision>15</cp:revision>
  <dcterms:created xsi:type="dcterms:W3CDTF">2021-10-20T10:26:20Z</dcterms:created>
  <dcterms:modified xsi:type="dcterms:W3CDTF">2021-11-12T11:35:33Z</dcterms:modified>
</cp:coreProperties>
</file>