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2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0E9B-D789-4991-8290-99219C10450D}" type="datetimeFigureOut">
              <a:rPr lang="ru-RU" smtClean="0"/>
              <a:pPr/>
              <a:t>чт 10.03.22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49EA-71A8-4B55-A469-DAC945A52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0E9B-D789-4991-8290-99219C10450D}" type="datetimeFigureOut">
              <a:rPr lang="ru-RU" smtClean="0"/>
              <a:pPr/>
              <a:t>чт 10.03.22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49EA-71A8-4B55-A469-DAC945A52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0E9B-D789-4991-8290-99219C10450D}" type="datetimeFigureOut">
              <a:rPr lang="ru-RU" smtClean="0"/>
              <a:pPr/>
              <a:t>чт 10.03.22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49EA-71A8-4B55-A469-DAC945A52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0E9B-D789-4991-8290-99219C10450D}" type="datetimeFigureOut">
              <a:rPr lang="ru-RU" smtClean="0"/>
              <a:pPr/>
              <a:t>чт 10.03.22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49EA-71A8-4B55-A469-DAC945A52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0E9B-D789-4991-8290-99219C10450D}" type="datetimeFigureOut">
              <a:rPr lang="ru-RU" smtClean="0"/>
              <a:pPr/>
              <a:t>чт 10.03.22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49EA-71A8-4B55-A469-DAC945A52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0E9B-D789-4991-8290-99219C10450D}" type="datetimeFigureOut">
              <a:rPr lang="ru-RU" smtClean="0"/>
              <a:pPr/>
              <a:t>чт 10.03.22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49EA-71A8-4B55-A469-DAC945A52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0E9B-D789-4991-8290-99219C10450D}" type="datetimeFigureOut">
              <a:rPr lang="ru-RU" smtClean="0"/>
              <a:pPr/>
              <a:t>чт 10.03.22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49EA-71A8-4B55-A469-DAC945A52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0E9B-D789-4991-8290-99219C10450D}" type="datetimeFigureOut">
              <a:rPr lang="ru-RU" smtClean="0"/>
              <a:pPr/>
              <a:t>чт 10.03.22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49EA-71A8-4B55-A469-DAC945A52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0E9B-D789-4991-8290-99219C10450D}" type="datetimeFigureOut">
              <a:rPr lang="ru-RU" smtClean="0"/>
              <a:pPr/>
              <a:t>чт 10.03.22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49EA-71A8-4B55-A469-DAC945A52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0E9B-D789-4991-8290-99219C10450D}" type="datetimeFigureOut">
              <a:rPr lang="ru-RU" smtClean="0"/>
              <a:pPr/>
              <a:t>чт 10.03.22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49EA-71A8-4B55-A469-DAC945A52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0E9B-D789-4991-8290-99219C10450D}" type="datetimeFigureOut">
              <a:rPr lang="ru-RU" smtClean="0"/>
              <a:pPr/>
              <a:t>чт 10.03.22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98A49EA-71A8-4B55-A469-DAC945A522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CE70E9B-D789-4991-8290-99219C10450D}" type="datetimeFigureOut">
              <a:rPr lang="ru-RU" smtClean="0"/>
              <a:pPr/>
              <a:t>чт 10.03.22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98A49EA-71A8-4B55-A469-DAC945A5222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9" r:id="rId1"/>
    <p:sldLayoutId id="2147484130" r:id="rId2"/>
    <p:sldLayoutId id="2147484131" r:id="rId3"/>
    <p:sldLayoutId id="2147484132" r:id="rId4"/>
    <p:sldLayoutId id="2147484133" r:id="rId5"/>
    <p:sldLayoutId id="2147484134" r:id="rId6"/>
    <p:sldLayoutId id="2147484135" r:id="rId7"/>
    <p:sldLayoutId id="2147484136" r:id="rId8"/>
    <p:sldLayoutId id="2147484137" r:id="rId9"/>
    <p:sldLayoutId id="2147484138" r:id="rId10"/>
    <p:sldLayoutId id="214748413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00042"/>
            <a:ext cx="7772400" cy="1214446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Уважаемые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родители (законные представители)!</a:t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Ниже представлен перечень документов, необходимых при приёме ребенка в детский сад 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1928802"/>
            <a:ext cx="8786874" cy="4786346"/>
          </a:xfrm>
        </p:spPr>
        <p:txBody>
          <a:bodyPr>
            <a:normAutofit/>
          </a:bodyPr>
          <a:lstStyle/>
          <a:p>
            <a:pPr marL="342900" indent="-342900" algn="l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Заявление родителя (законного представителя) о приёме ребенка в детский сад.</a:t>
            </a:r>
          </a:p>
          <a:p>
            <a:pPr marL="342900" indent="-342900" algn="l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Копия свидетельства о рождении ребенка.      </a:t>
            </a:r>
          </a:p>
          <a:p>
            <a:pPr marL="342900" indent="-342900" algn="l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Копия СНИЛС ребенка. </a:t>
            </a:r>
          </a:p>
          <a:p>
            <a:pPr marL="342900" indent="-342900" algn="l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Медицинская карта.                                                                          </a:t>
            </a:r>
          </a:p>
          <a:p>
            <a:pPr marL="342900" indent="-342900" algn="l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Копии паспортов родителей (законных представителей).</a:t>
            </a:r>
          </a:p>
          <a:p>
            <a:pPr marL="342900" indent="-342900" algn="l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Копия СНИЛС родителя (законного представителя). </a:t>
            </a:r>
          </a:p>
          <a:p>
            <a:pPr marL="342900" indent="-342900" algn="l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Копии свидетельств о рождении всех детей.</a:t>
            </a:r>
          </a:p>
          <a:p>
            <a:pPr marL="342900" indent="-342900" algn="l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Заявление на компенсацию.</a:t>
            </a:r>
          </a:p>
          <a:p>
            <a:pPr marL="342900" indent="-342900" algn="l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Справка о составе семьи.                           </a:t>
            </a:r>
          </a:p>
          <a:p>
            <a:pPr marL="342900" indent="-342900" algn="l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Подробную информацию можно получить по номеру</a:t>
            </a:r>
          </a:p>
          <a:p>
            <a:pPr marL="342900" indent="-342900" algn="l"/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телефона 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8965-962-93-57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buAutoNum type="arabicPeriod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buAutoNum type="arabicPeriod"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buAutoNum type="arabicPeriod"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buAutoNum type="arabicPeriod"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buAutoNum type="arabicPeriod"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buAutoNum type="arabicPeriod"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depositphotos_311416534-stock-illustration-children-having-fun-with-eart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7950" y="4643446"/>
            <a:ext cx="2571768" cy="2000244"/>
          </a:xfrm>
          <a:prstGeom prst="rect">
            <a:avLst/>
          </a:prstGeom>
        </p:spPr>
      </p:pic>
      <p:pic>
        <p:nvPicPr>
          <p:cNvPr id="1026" name="Picture 2" descr="C:\Users\user\Desktop\дети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15140" y="2357430"/>
            <a:ext cx="2214578" cy="21431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260</TotalTime>
  <Words>70</Words>
  <Application>Microsoft Office PowerPoint</Application>
  <PresentationFormat>Экран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Уважаемые родители (законные представители)! Ниже представлен перечень документов, необходимых при приёме ребенка в детский сад 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Уважаемые родители! Ниже представлен перечень</dc:title>
  <dc:creator>Пользователь</dc:creator>
  <cp:lastModifiedBy>Пользователь</cp:lastModifiedBy>
  <cp:revision>21</cp:revision>
  <dcterms:created xsi:type="dcterms:W3CDTF">2022-03-01T06:53:17Z</dcterms:created>
  <dcterms:modified xsi:type="dcterms:W3CDTF">2022-03-10T08:25:07Z</dcterms:modified>
</cp:coreProperties>
</file>