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E70E9B-D789-4991-8290-99219C10450D}" type="datetimeFigureOut">
              <a:rPr lang="ru-RU" smtClean="0"/>
              <a:pPr/>
              <a:t>чт 10.03.22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8A49EA-71A8-4B55-A469-DAC945A522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21444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представители)!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Ниже представлен перечень документов, необходимых при приёме ребенка в детский сад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8786874" cy="4786346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Заявление родителя (законного представителя) о приёме ребенка в детский сад.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Копия свидетельства о рождении ребенка.      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Копия СНИЛС ребенка. 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Медицинская карта.                                                                          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Копии паспортов родителей (законных представителей).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Копия СНИЛС родителя (законного представителя). 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Копии свидетельств о рождении всех детей.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Заявление на компенсацию.</a:t>
            </a:r>
          </a:p>
          <a:p>
            <a:pPr marL="342900" indent="-342900" algn="l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Справка о составе семьи.                           </a:t>
            </a:r>
          </a:p>
          <a:p>
            <a:pPr marL="342900" indent="-342900"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Подробную информацию можно получить по номеру</a:t>
            </a:r>
          </a:p>
          <a:p>
            <a:pPr marL="342900" indent="-342900" algn="l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телефона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8965-962-93-57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depositphotos_311416534-stock-illustration-children-having-fun-with-ea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643446"/>
            <a:ext cx="2571768" cy="2000244"/>
          </a:xfrm>
          <a:prstGeom prst="rect">
            <a:avLst/>
          </a:prstGeom>
        </p:spPr>
      </p:pic>
      <p:pic>
        <p:nvPicPr>
          <p:cNvPr id="1026" name="Picture 2" descr="C:\Users\user\Desktop\де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357430"/>
            <a:ext cx="221457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70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Уважаемые родители (законные представители)! Ниже представлен перечень документов, необходимых при приёме ребенка в детский сад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родители! Ниже представлен перечень</dc:title>
  <dc:creator>Пользователь</dc:creator>
  <cp:lastModifiedBy>Пользователь</cp:lastModifiedBy>
  <cp:revision>21</cp:revision>
  <dcterms:created xsi:type="dcterms:W3CDTF">2022-03-01T06:53:17Z</dcterms:created>
  <dcterms:modified xsi:type="dcterms:W3CDTF">2022-03-10T08:25:07Z</dcterms:modified>
</cp:coreProperties>
</file>